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73BC-B259-7647-A12F-EFD3ECA43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099ADE-4C13-7542-8AA1-2B2AD8436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F4600-750E-6841-8669-87393C82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9801E-D38A-004B-BADF-5D7CF3EFC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06E3C-D15A-BC4A-8E0F-48710479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638F1-07AF-1D4C-87E0-7A8FB15D5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EACAD-A007-AA46-80CA-9ED575F99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E8C28-87FF-D342-90E5-A3B3ACC9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3C3BE-7EC2-D142-B8BF-E5D4B5B4F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60D20-A977-8D4A-B08E-A7A30A0F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6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D342A5-CE8D-644B-A460-A02DFCC605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028DC-C09A-E64B-A04B-8A7A5D704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CBC6A-0AB2-F446-965A-F9BFAF72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201BE-0B81-0941-B97C-1A252AC2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1F54C-BFE5-AD42-AC9D-E9023F57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4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02E8-A645-0C4C-8C7F-3E2DA3EC4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049A-5A46-914F-949C-2FB89C521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8D11E-FE07-4E41-847D-DF1C54892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0C982-0CFE-B64D-AB95-D8AACB4DF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CB51F-5208-B840-84AB-29D228B7A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4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C9AC5-D6B8-1944-8E57-DEA5D5D4D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29E3C-A7A2-C346-A153-E741958FD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EC291-53F6-B940-AF70-9CD41F90C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89ED9-6B9C-EB49-AD26-53D2FA15F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2AD0B-D0B4-1F49-A7F4-26C61762C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0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B1E20-9E57-B34B-8E02-559D5286B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EB1D8-04F4-0A43-8C9D-B72CD23E6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F46F9-B36E-CF40-9C49-A2D62573D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ADBAB-FEF7-3D4B-8DA4-E1A934AAD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530A9-F4E6-5E44-84D1-6B862685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D0FE2-93E2-6241-BB40-21A8F4742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1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992A6-541E-7D44-A3B0-94AFFDD15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7FC60-783A-974F-8256-B044D1706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58598-8160-AC44-BC7C-FCA122B9E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2A78E9-ADA6-B34D-8883-1C08428EF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F14210-E7B6-0645-BA73-3306A0269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8BF046-9BE2-B542-80C9-7030781E5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55172-C799-144D-A8E1-944521C2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5C45C4-91E8-A747-A95E-09B5C5E6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9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C1AAD-375E-BF46-B768-2F489EFC5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D54835-F8DF-4C47-8803-9BE1E3F8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F045D-2EA4-6F47-8A45-34999494D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65350D-34D2-4F41-BE4A-83E3669FA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54EC1D-DE52-B646-8298-49EC84E6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54F02C-9065-684C-87A5-EB7EC9D6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95485-6771-F644-AC78-20777CED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4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8154-17E2-9940-8221-FA5B202EA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FD1E-57E3-7241-BD5F-BF2C80242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D0A54-BECB-1D4C-B572-19A2E0D68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76FEC-9BB4-564B-81D0-F1302B47B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A0562-F092-C74C-92D8-8F9B277B5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38D6C-9B77-F047-8E23-ED7E3F149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1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8B9DC-0C72-844B-B74C-4C90B19D0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D835-727D-DE4C-82E0-EB99A336B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C06FA-663F-1A44-9A9A-ED09A6C50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51070-CE84-C544-B06D-9569697E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7E6A6-22D2-E84F-BC45-19CA65C2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D007E-C71B-DB4F-8C7D-556A09B0D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3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7EB43-F4FB-9A49-AEFA-2CCB0092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9C352-5D50-954D-BB83-F6E5D0FD2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52A16-B657-1E4D-8FA2-3F2D115D6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A5331-68B1-6445-84D5-B6696D8AD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55DCA-8565-D64D-9F14-6E8177BA8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2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9E0F4-AAA0-9D40-B5AF-9CA140B4B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9204D1-977F-FB46-A41E-49D54D3A0F4F}"/>
              </a:ext>
            </a:extLst>
          </p:cNvPr>
          <p:cNvSpPr/>
          <p:nvPr/>
        </p:nvSpPr>
        <p:spPr>
          <a:xfrm>
            <a:off x="1161763" y="1998133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Chelmsford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CC19D7-FCAA-7D48-B7B3-2CEA848DCE75}"/>
              </a:ext>
            </a:extLst>
          </p:cNvPr>
          <p:cNvSpPr/>
          <p:nvPr/>
        </p:nvSpPr>
        <p:spPr>
          <a:xfrm>
            <a:off x="1161762" y="2472267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Londres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AD591C-41DC-8D42-8385-FDD656DB8B4C}"/>
              </a:ext>
            </a:extLst>
          </p:cNvPr>
          <p:cNvSpPr/>
          <p:nvPr/>
        </p:nvSpPr>
        <p:spPr>
          <a:xfrm>
            <a:off x="1161762" y="2946401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Brentwood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B6FB60-F624-424C-9CAB-10F1ACE41FBA}"/>
              </a:ext>
            </a:extLst>
          </p:cNvPr>
          <p:cNvSpPr txBox="1"/>
          <p:nvPr/>
        </p:nvSpPr>
        <p:spPr>
          <a:xfrm>
            <a:off x="3543903" y="2517377"/>
            <a:ext cx="181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ciudad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CD5DFE-20BB-784B-9031-B2E5DF09A1BD}"/>
              </a:ext>
            </a:extLst>
          </p:cNvPr>
          <p:cNvSpPr/>
          <p:nvPr/>
        </p:nvSpPr>
        <p:spPr>
          <a:xfrm>
            <a:off x="5397813" y="2029582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grande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51009B-CD4B-D447-B03F-1E1B9C5E0092}"/>
              </a:ext>
            </a:extLst>
          </p:cNvPr>
          <p:cNvSpPr/>
          <p:nvPr/>
        </p:nvSpPr>
        <p:spPr>
          <a:xfrm>
            <a:off x="5397812" y="2503716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pequeña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F1F0C6-55A9-6540-852A-AEBCF95953A2}"/>
              </a:ext>
            </a:extLst>
          </p:cNvPr>
          <p:cNvSpPr/>
          <p:nvPr/>
        </p:nvSpPr>
        <p:spPr>
          <a:xfrm>
            <a:off x="5397812" y="2977850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industrial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EAC6AA-A9BC-BB44-825E-78E02AAAE43E}"/>
              </a:ext>
            </a:extLst>
          </p:cNvPr>
          <p:cNvSpPr txBox="1"/>
          <p:nvPr/>
        </p:nvSpPr>
        <p:spPr>
          <a:xfrm>
            <a:off x="7821994" y="2590116"/>
            <a:ext cx="292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Inglaterra</a:t>
            </a:r>
            <a:r>
              <a:rPr lang="en-US" dirty="0"/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CF7165-B125-E948-87E1-1A386949CECB}"/>
              </a:ext>
            </a:extLst>
          </p:cNvPr>
          <p:cNvSpPr/>
          <p:nvPr/>
        </p:nvSpPr>
        <p:spPr>
          <a:xfrm>
            <a:off x="9633863" y="1984992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 </a:t>
            </a:r>
            <a:r>
              <a:rPr lang="en-US" dirty="0" err="1"/>
              <a:t>gusta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75A295-067A-404D-A7AE-774F2F91410A}"/>
              </a:ext>
            </a:extLst>
          </p:cNvPr>
          <p:cNvSpPr/>
          <p:nvPr/>
        </p:nvSpPr>
        <p:spPr>
          <a:xfrm>
            <a:off x="9633862" y="2459126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 </a:t>
            </a:r>
            <a:r>
              <a:rPr lang="en-US" dirty="0" err="1"/>
              <a:t>chifla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B6E217-D994-FA44-A097-B0646888F0BF}"/>
              </a:ext>
            </a:extLst>
          </p:cNvPr>
          <p:cNvSpPr/>
          <p:nvPr/>
        </p:nvSpPr>
        <p:spPr>
          <a:xfrm>
            <a:off x="9633862" y="2933260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 </a:t>
            </a:r>
            <a:r>
              <a:rPr lang="en-US" dirty="0" err="1"/>
              <a:t>encanta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C472C6-CF65-9149-9D57-2722B7321A29}"/>
              </a:ext>
            </a:extLst>
          </p:cNvPr>
          <p:cNvSpPr txBox="1"/>
          <p:nvPr/>
        </p:nvSpPr>
        <p:spPr>
          <a:xfrm>
            <a:off x="70760" y="4137291"/>
            <a:ext cx="2534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 ciudad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es</a:t>
            </a:r>
            <a:endParaRPr lang="en-US" sz="11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4DFCC9-DA0D-F84A-BFAE-7D7256FE630C}"/>
              </a:ext>
            </a:extLst>
          </p:cNvPr>
          <p:cNvSpPr/>
          <p:nvPr/>
        </p:nvSpPr>
        <p:spPr>
          <a:xfrm>
            <a:off x="5355772" y="3608671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bonita</a:t>
            </a:r>
            <a:r>
              <a:rPr lang="en-US" dirty="0"/>
              <a:t>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FEAA50-CB9A-F04F-B323-6EF30CFFFF9E}"/>
              </a:ext>
            </a:extLst>
          </p:cNvPr>
          <p:cNvSpPr/>
          <p:nvPr/>
        </p:nvSpPr>
        <p:spPr>
          <a:xfrm>
            <a:off x="5355771" y="4082805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histórica</a:t>
            </a:r>
            <a:r>
              <a:rPr lang="en-US" dirty="0"/>
              <a:t>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574730-F9FD-B44A-87C9-0045640794D9}"/>
              </a:ext>
            </a:extLst>
          </p:cNvPr>
          <p:cNvSpPr/>
          <p:nvPr/>
        </p:nvSpPr>
        <p:spPr>
          <a:xfrm>
            <a:off x="5355771" y="4556939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turística</a:t>
            </a:r>
            <a:r>
              <a:rPr lang="en-US" dirty="0"/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20B776-5E55-DC4A-BDC1-F32335BDEC81}"/>
              </a:ext>
            </a:extLst>
          </p:cNvPr>
          <p:cNvSpPr txBox="1"/>
          <p:nvPr/>
        </p:nvSpPr>
        <p:spPr>
          <a:xfrm>
            <a:off x="7942845" y="4242093"/>
            <a:ext cx="1517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es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E3D29E-7EAF-5E40-AAE4-1172F8947136}"/>
              </a:ext>
            </a:extLst>
          </p:cNvPr>
          <p:cNvSpPr/>
          <p:nvPr/>
        </p:nvSpPr>
        <p:spPr>
          <a:xfrm>
            <a:off x="9460489" y="3663157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tranquila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7D69CD2-1704-2248-A081-A1211A77D8B3}"/>
              </a:ext>
            </a:extLst>
          </p:cNvPr>
          <p:cNvSpPr/>
          <p:nvPr/>
        </p:nvSpPr>
        <p:spPr>
          <a:xfrm>
            <a:off x="9460488" y="4137291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importante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F3BD680-D577-774B-9FF6-A8EE53C1D7FF}"/>
              </a:ext>
            </a:extLst>
          </p:cNvPr>
          <p:cNvSpPr/>
          <p:nvPr/>
        </p:nvSpPr>
        <p:spPr>
          <a:xfrm>
            <a:off x="9460488" y="4611425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antigua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3E0283-0626-E74C-AA0A-B768A78062A8}"/>
              </a:ext>
            </a:extLst>
          </p:cNvPr>
          <p:cNvSpPr txBox="1"/>
          <p:nvPr/>
        </p:nvSpPr>
        <p:spPr>
          <a:xfrm>
            <a:off x="322036" y="5744359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pero</a:t>
            </a:r>
            <a:r>
              <a:rPr lang="en-US" dirty="0"/>
              <a:t> no </a:t>
            </a:r>
            <a:r>
              <a:rPr lang="en-US" dirty="0" err="1"/>
              <a:t>es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572686-A02F-AB4C-8479-83485AD088CE}"/>
              </a:ext>
            </a:extLst>
          </p:cNvPr>
          <p:cNvSpPr/>
          <p:nvPr/>
        </p:nvSpPr>
        <p:spPr>
          <a:xfrm>
            <a:off x="1771835" y="5223379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fea</a:t>
            </a:r>
            <a:r>
              <a:rPr lang="en-US" dirty="0"/>
              <a:t>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94F310-ECB7-9344-88EA-2F2D3EBA87B8}"/>
              </a:ext>
            </a:extLst>
          </p:cNvPr>
          <p:cNvSpPr/>
          <p:nvPr/>
        </p:nvSpPr>
        <p:spPr>
          <a:xfrm>
            <a:off x="1771834" y="5697513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ruidosa</a:t>
            </a:r>
            <a:r>
              <a:rPr lang="en-US" dirty="0"/>
              <a:t>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DDF8077-CB10-7645-AD37-4F31FAFD740D}"/>
              </a:ext>
            </a:extLst>
          </p:cNvPr>
          <p:cNvSpPr/>
          <p:nvPr/>
        </p:nvSpPr>
        <p:spPr>
          <a:xfrm>
            <a:off x="1771834" y="6171647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sucia</a:t>
            </a:r>
            <a:r>
              <a:rPr lang="en-US" dirty="0"/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9DA6CFD-26F7-2946-BBC4-895FEF0C55FA}"/>
              </a:ext>
            </a:extLst>
          </p:cNvPr>
          <p:cNvSpPr txBox="1"/>
          <p:nvPr/>
        </p:nvSpPr>
        <p:spPr>
          <a:xfrm>
            <a:off x="0" y="2572951"/>
            <a:ext cx="116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Vivo </a:t>
            </a:r>
            <a:r>
              <a:rPr lang="en-US" dirty="0" err="1"/>
              <a:t>en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823DFA5-5ECA-3C48-A7AD-D48D937C4067}"/>
              </a:ext>
            </a:extLst>
          </p:cNvPr>
          <p:cNvSpPr/>
          <p:nvPr/>
        </p:nvSpPr>
        <p:spPr>
          <a:xfrm>
            <a:off x="2768698" y="3603112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muy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EF33957-1013-664F-B7AB-80F149E23E6E}"/>
              </a:ext>
            </a:extLst>
          </p:cNvPr>
          <p:cNvSpPr/>
          <p:nvPr/>
        </p:nvSpPr>
        <p:spPr>
          <a:xfrm>
            <a:off x="2768697" y="4077246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bastante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ED27172-9EE7-854E-8B4E-B2BA87D65018}"/>
              </a:ext>
            </a:extLst>
          </p:cNvPr>
          <p:cNvSpPr/>
          <p:nvPr/>
        </p:nvSpPr>
        <p:spPr>
          <a:xfrm>
            <a:off x="2768697" y="4551380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 </a:t>
            </a:r>
            <a:r>
              <a:rPr lang="en-US" dirty="0" err="1"/>
              <a:t>poco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B2ED82-2668-7545-A4CC-DE84917A7870}"/>
              </a:ext>
            </a:extLst>
          </p:cNvPr>
          <p:cNvSpPr txBox="1"/>
          <p:nvPr/>
        </p:nvSpPr>
        <p:spPr>
          <a:xfrm>
            <a:off x="9691347" y="6085548"/>
            <a:ext cx="1920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Ruidoso – noisy</a:t>
            </a:r>
          </a:p>
          <a:p>
            <a:r>
              <a:rPr lang="en-US" dirty="0" err="1"/>
              <a:t>Sucio</a:t>
            </a:r>
            <a:r>
              <a:rPr lang="en-US" dirty="0"/>
              <a:t> - dirty</a:t>
            </a:r>
          </a:p>
        </p:txBody>
      </p:sp>
    </p:spTree>
    <p:extLst>
      <p:ext uri="{BB962C8B-B14F-4D97-AF65-F5344CB8AC3E}">
        <p14:creationId xmlns:p14="http://schemas.microsoft.com/office/powerpoint/2010/main" val="1899414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Nobes</dc:creator>
  <cp:lastModifiedBy>Rebecca Nobes</cp:lastModifiedBy>
  <cp:revision>1</cp:revision>
  <dcterms:created xsi:type="dcterms:W3CDTF">2018-08-10T10:34:53Z</dcterms:created>
  <dcterms:modified xsi:type="dcterms:W3CDTF">2018-08-10T10:35:38Z</dcterms:modified>
</cp:coreProperties>
</file>