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32ED-BDA6-CA4F-ABBA-30C564BFA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044DD-77DD-3340-A6AF-80FD37DD9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4D752-FACE-6743-B4C2-002482F0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51672-9D14-8B47-A929-484C1A9B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6FE04-0596-FE49-B846-3084531A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0C4B-F9B3-7945-8EDD-DE5F7FBF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BBCCD-A1E5-8749-9D4E-FBF4F6DF6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45C3C-7CB9-3547-B321-68FF07F9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C59B1-D025-DA47-82DB-7D339D31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7CD41-D3BC-3144-B443-7221B864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D1984-D1DD-3F47-A673-E78FF4F82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C37BC-F430-F74B-9BF3-4F5C12F1E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DA8B4-0ED8-2540-B414-551AA21A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DC7A-FF39-354B-9966-BF82D168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5B486-594C-A04F-BFD3-DC2D436A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923A-6F3C-5C44-9F37-7F69AE8B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A93C0-40E1-EC43-B818-B64948F61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7752-82AC-234B-BDDE-5DAF492C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0533E-A57D-3049-9939-BD5EAA34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0E100-313A-8046-A0C2-D4959FE7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0C17-0D65-024A-8171-5199D7D3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47BA3-1B24-F240-A557-906A97263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1CCA-BA93-D94F-9A2A-58EB6A4F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43087-228B-DD43-B6B9-8E358AB1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30391-CAD0-864D-A1AD-2783923D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5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C3F6-F253-8345-8DF7-B782BF40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5F5F-2A29-FC46-9E3F-4D60539FA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B3D50-A4D3-4047-9DF7-A5829361C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EA145-0123-C445-8D05-39369D6F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D7974-A9F3-3F45-8AB9-76D72EB1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1BF59-4B8F-5944-A22E-A449F725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6A34-6568-F84C-B8E6-DB63FAA8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B0C1A-8E59-8C47-98DD-2D2BD4E5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B64C0-CD1F-CA4F-B14C-EEF66B20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B8B0C-8D49-2A4C-85B1-8A76A48BF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76115-8A14-0441-9EE5-5460A4E0C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4747-44F4-C843-A929-B01CD779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96870-9B83-564E-A4CE-291674C2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814D4-A4E4-9146-9EB0-60AA0AE9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1DB6-20C3-F640-807C-78BF6288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3212F-3983-D746-AA88-16249DFE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C4BBE-A7D6-B64D-8C91-19F61ED9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C04DD-71E1-9F49-84F1-8AE42FA6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7CE30-8591-E948-A9FE-0F4368E20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1DEF6-9BA6-0B4B-8F72-DCF86839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E3739-FE4C-4347-8107-07DCB067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6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B0D2-A140-AB48-90C4-A2BE7192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D2F1F-2D3D-204F-B1E6-C16B1D7D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EF77D-2DC9-A84F-8706-100E0B32D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3C251-CD65-AF4B-9EC9-BA521407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72522-283D-0746-8615-DCA7981D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76663-37DD-D34E-B440-8B0F4E04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6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8E7E9-BD69-BA4D-838E-71232C4B3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65316-ECEE-3847-B74C-5DA2B3702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A0A44-119A-8C48-9D03-88C9DD860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094B8-4357-6843-9C06-16539FBE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10601-E09E-DE40-9A6F-7B2D2B98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91CDC-CCD6-E149-91B1-A01DD06B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12319C-B71C-114E-9CD3-9F9DCA7E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1DF4D-0F30-5445-A5AA-136B9D834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6E77F-B9AA-1D4D-B188-7FB389293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4F97C-C195-DA44-87B1-F64C2DCC0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BD02F-DA07-F54F-AB53-450E3DFE6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2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70AF158-0A64-A846-80CC-0FFC4A84C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E57E01EB-B522-7E4B-B735-84A94D3CD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35" y="0"/>
            <a:ext cx="8389088" cy="240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03C088B-DF95-4141-9832-27559769D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609" y="2294644"/>
            <a:ext cx="9250940" cy="391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Normalmente, durante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me chifla ir al cine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in las pel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culas de ciencia ficci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weather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monto en caballo porque me apasionan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horses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De vez en cuando I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park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con mi hermano y jugamos al futbol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mantenerme en forma. Prefiero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tennis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lo encuentro m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brother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piensa que es aburrido. El verano pasado I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France, I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en avi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mis padres. Hice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sightseeing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and I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took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muchas fotos, los sub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a Instagram. Hizo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weather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suerte!</a:t>
            </a:r>
            <a:endParaRPr kumimoji="0" lang="es-E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7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70AF158-0A64-A846-80CC-0FFC4A84C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E57E01EB-B522-7E4B-B735-84A94D3CD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35" y="0"/>
            <a:ext cx="8389088" cy="240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03C088B-DF95-4141-9832-27559769D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02" y="2119794"/>
            <a:ext cx="5970489" cy="420243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Normally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cinema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I’m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fiction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films.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weather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horse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riding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horses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time to time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park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brother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shape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prefer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tennis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brother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thinks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boring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Last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France,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went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plane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sightseeing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and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took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lots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photos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uploaded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to Instagram.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weather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 err="1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lucky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kumimoji="0" lang="es-E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A3AFC3-A4D9-3C4F-B81A-A44451FB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19791"/>
            <a:ext cx="5970489" cy="420243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Normalmente, durante el verano me chifla ir al cine porque me interesan las pel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culas de ciencia ficci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n. Cuando hace buen tiempo monto en caballo porque me apasionan los caballos. De vez en cuando voy al parque con mi hermano y jugamos al futbol porque es importante mantenerme en forma. Prefiero jugar al tenis, lo encuentro m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 divertido pero mi hermano piensa que es aburrido. El verano pasado fui a Francia, fui en avi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 con mis padres. Hice turismo y saqué muchas fotos, los sub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a Instagram. Hizo buen </a:t>
            </a:r>
            <a:r>
              <a:rPr lang="es-ES" altLang="en-US" sz="2000" dirty="0">
                <a:solidFill>
                  <a:schemeClr val="tx1"/>
                </a:solidFill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tiempo todos los días. 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E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suerte!</a:t>
            </a:r>
            <a:endParaRPr kumimoji="0" lang="es-E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27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 MT Condensed Light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Nobes</dc:creator>
  <cp:lastModifiedBy>Rebecca Nobes</cp:lastModifiedBy>
  <cp:revision>1</cp:revision>
  <dcterms:created xsi:type="dcterms:W3CDTF">2018-08-10T10:33:24Z</dcterms:created>
  <dcterms:modified xsi:type="dcterms:W3CDTF">2018-08-10T10:33:53Z</dcterms:modified>
</cp:coreProperties>
</file>