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332ED-BDA6-CA4F-ABBA-30C564BFA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044DD-77DD-3340-A6AF-80FD37DD9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4D752-FACE-6743-B4C2-002482F0B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51672-9D14-8B47-A929-484C1A9BA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6FE04-0596-FE49-B846-3084531A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4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C0C4B-F9B3-7945-8EDD-DE5F7FBF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BBCCD-A1E5-8749-9D4E-FBF4F6DF6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45C3C-7CB9-3547-B321-68FF07F9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C59B1-D025-DA47-82DB-7D339D31B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7CD41-D3BC-3144-B443-7221B8640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2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DD1984-D1DD-3F47-A673-E78FF4F82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C37BC-F430-F74B-9BF3-4F5C12F1E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DA8B4-0ED8-2540-B414-551AA21AA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CDC7A-FF39-354B-9966-BF82D168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5B486-594C-A04F-BFD3-DC2D436A4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7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6923A-6F3C-5C44-9F37-7F69AE8B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A93C0-40E1-EC43-B818-B64948F61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77752-82AC-234B-BDDE-5DAF492C3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0533E-A57D-3049-9939-BD5EAA343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0E100-313A-8046-A0C2-D4959FE7D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8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00C17-0D65-024A-8171-5199D7D31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47BA3-1B24-F240-A557-906A97263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F1CCA-BA93-D94F-9A2A-58EB6A4F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43087-228B-DD43-B6B9-8E358AB17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30391-CAD0-864D-A1AD-2783923D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5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C3F6-F253-8345-8DF7-B782BF40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D5F5F-2A29-FC46-9E3F-4D60539FA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B3D50-A4D3-4047-9DF7-A5829361C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EA145-0123-C445-8D05-39369D6F1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D7974-A9F3-3F45-8AB9-76D72EB1F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1BF59-4B8F-5944-A22E-A449F725F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0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6A34-6568-F84C-B8E6-DB63FAA8F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B0C1A-8E59-8C47-98DD-2D2BD4E50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B64C0-CD1F-CA4F-B14C-EEF66B205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B8B0C-8D49-2A4C-85B1-8A76A48BF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B76115-8A14-0441-9EE5-5460A4E0C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A4747-44F4-C843-A929-B01CD779B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A96870-9B83-564E-A4CE-291674C2D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814D4-A4E4-9146-9EB0-60AA0AE9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7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61DB6-20C3-F640-807C-78BF62887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A3212F-3983-D746-AA88-16249DFE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C4BBE-A7D6-B64D-8C91-19F61ED99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C04DD-71E1-9F49-84F1-8AE42FA6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8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47CE30-8591-E948-A9FE-0F4368E20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81DEF6-9BA6-0B4B-8F72-DCF868396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E3739-FE4C-4347-8107-07DCB067B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6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B0D2-A140-AB48-90C4-A2BE71920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D2F1F-2D3D-204F-B1E6-C16B1D7D3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EF77D-2DC9-A84F-8706-100E0B32D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3C251-CD65-AF4B-9EC9-BA521407F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72522-283D-0746-8615-DCA7981D6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76663-37DD-D34E-B440-8B0F4E04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6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8E7E9-BD69-BA4D-838E-71232C4B3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865316-ECEE-3847-B74C-5DA2B3702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A0A44-119A-8C48-9D03-88C9DD860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094B8-4357-6843-9C06-16539FBE7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10601-E09E-DE40-9A6F-7B2D2B98B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91CDC-CCD6-E149-91B1-A01DD06B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12319C-B71C-114E-9CD3-9F9DCA7EA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1DF4D-0F30-5445-A5AA-136B9D834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6E77F-B9AA-1D4D-B188-7FB389293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6DBD-5D5B-2A48-875C-6E0DB32C8B60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4F97C-C195-DA44-87B1-F64C2DCC0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BD02F-DA07-F54F-AB53-450E3DFE6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48A26-7508-4046-92A2-E4BFC5C5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2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66639A-3083-D94A-B8E9-643E89F81F58}"/>
              </a:ext>
            </a:extLst>
          </p:cNvPr>
          <p:cNvSpPr/>
          <p:nvPr/>
        </p:nvSpPr>
        <p:spPr>
          <a:xfrm>
            <a:off x="552010" y="297099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menudo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B9DC53-BE85-5D4F-9C3C-B79BFC199BAF}"/>
              </a:ext>
            </a:extLst>
          </p:cNvPr>
          <p:cNvSpPr/>
          <p:nvPr/>
        </p:nvSpPr>
        <p:spPr>
          <a:xfrm>
            <a:off x="552009" y="771233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cuando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C8998D-358E-954E-A6CD-FE79A8565E80}"/>
              </a:ext>
            </a:extLst>
          </p:cNvPr>
          <p:cNvSpPr/>
          <p:nvPr/>
        </p:nvSpPr>
        <p:spPr>
          <a:xfrm>
            <a:off x="552009" y="1245367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días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7E902F-C379-5A41-85D1-6939D60904E0}"/>
              </a:ext>
            </a:extLst>
          </p:cNvPr>
          <p:cNvSpPr txBox="1"/>
          <p:nvPr/>
        </p:nvSpPr>
        <p:spPr>
          <a:xfrm>
            <a:off x="2934150" y="816343"/>
            <a:ext cx="234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monto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bicicelta</a:t>
            </a:r>
            <a:r>
              <a:rPr lang="en-US" dirty="0"/>
              <a:t> con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BC4DF7-111F-9C46-8D5A-ED4B75E5E40F}"/>
              </a:ext>
            </a:extLst>
          </p:cNvPr>
          <p:cNvSpPr/>
          <p:nvPr/>
        </p:nvSpPr>
        <p:spPr>
          <a:xfrm>
            <a:off x="5277529" y="297099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 amigos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FE3772-A78E-E54D-A904-0B54BE19336B}"/>
              </a:ext>
            </a:extLst>
          </p:cNvPr>
          <p:cNvSpPr/>
          <p:nvPr/>
        </p:nvSpPr>
        <p:spPr>
          <a:xfrm>
            <a:off x="5277528" y="771233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 padre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41FCD1-79E8-304C-B2D9-7DB57850880E}"/>
              </a:ext>
            </a:extLst>
          </p:cNvPr>
          <p:cNvSpPr/>
          <p:nvPr/>
        </p:nvSpPr>
        <p:spPr>
          <a:xfrm>
            <a:off x="5277528" y="1245367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 </a:t>
            </a:r>
            <a:r>
              <a:rPr lang="en-US" dirty="0" err="1"/>
              <a:t>primos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15F9CA-E8C5-6B49-A1BB-1A9A709C9AC5}"/>
              </a:ext>
            </a:extLst>
          </p:cNvPr>
          <p:cNvSpPr txBox="1"/>
          <p:nvPr/>
        </p:nvSpPr>
        <p:spPr>
          <a:xfrm>
            <a:off x="7732059" y="816343"/>
            <a:ext cx="292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porque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4D5C44-7E85-C846-BF18-A0320F757C80}"/>
              </a:ext>
            </a:extLst>
          </p:cNvPr>
          <p:cNvSpPr/>
          <p:nvPr/>
        </p:nvSpPr>
        <p:spPr>
          <a:xfrm>
            <a:off x="8630079" y="269636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 </a:t>
            </a:r>
            <a:r>
              <a:rPr lang="en-US" dirty="0" err="1"/>
              <a:t>interesa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F4112-789D-F74D-BFD7-D19DA3813C48}"/>
              </a:ext>
            </a:extLst>
          </p:cNvPr>
          <p:cNvSpPr/>
          <p:nvPr/>
        </p:nvSpPr>
        <p:spPr>
          <a:xfrm>
            <a:off x="8630078" y="743770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 </a:t>
            </a:r>
            <a:r>
              <a:rPr lang="en-US" dirty="0" err="1"/>
              <a:t>fascina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8EB3A7-B0DA-8749-9134-554FE5A6086E}"/>
              </a:ext>
            </a:extLst>
          </p:cNvPr>
          <p:cNvSpPr/>
          <p:nvPr/>
        </p:nvSpPr>
        <p:spPr>
          <a:xfrm>
            <a:off x="8630078" y="1217904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 </a:t>
            </a:r>
            <a:r>
              <a:rPr lang="en-US" dirty="0" err="1"/>
              <a:t>chifla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C2BA1B-01AA-264A-B4B6-05D6B23BE1E4}"/>
              </a:ext>
            </a:extLst>
          </p:cNvPr>
          <p:cNvSpPr/>
          <p:nvPr/>
        </p:nvSpPr>
        <p:spPr>
          <a:xfrm>
            <a:off x="2033080" y="1918086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Nunca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A6A40D-43A9-684A-86F4-16655FD5DF5C}"/>
              </a:ext>
            </a:extLst>
          </p:cNvPr>
          <p:cNvSpPr/>
          <p:nvPr/>
        </p:nvSpPr>
        <p:spPr>
          <a:xfrm>
            <a:off x="2033079" y="2392220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Casi</a:t>
            </a:r>
            <a:r>
              <a:rPr lang="en-US" dirty="0"/>
              <a:t> </a:t>
            </a:r>
            <a:r>
              <a:rPr lang="en-US" dirty="0" err="1"/>
              <a:t>nunca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575CD1-95D2-F649-98E9-4A7703C7B6D1}"/>
              </a:ext>
            </a:extLst>
          </p:cNvPr>
          <p:cNvSpPr/>
          <p:nvPr/>
        </p:nvSpPr>
        <p:spPr>
          <a:xfrm>
            <a:off x="2033079" y="2866354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</a:t>
            </a:r>
            <a:r>
              <a:rPr lang="en-US" dirty="0" err="1"/>
              <a:t>veces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32706D-A69A-3F46-9698-04DF53FC5077}"/>
              </a:ext>
            </a:extLst>
          </p:cNvPr>
          <p:cNvSpPr txBox="1"/>
          <p:nvPr/>
        </p:nvSpPr>
        <p:spPr>
          <a:xfrm>
            <a:off x="4415220" y="2541059"/>
            <a:ext cx="214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voy</a:t>
            </a:r>
            <a:r>
              <a:rPr lang="en-US" dirty="0"/>
              <a:t> al </a:t>
            </a:r>
            <a:r>
              <a:rPr lang="en-US" dirty="0" err="1"/>
              <a:t>polideportivo</a:t>
            </a:r>
            <a:r>
              <a:rPr lang="en-US" dirty="0"/>
              <a:t>,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EEB34C-ED00-C442-8DBB-004551A92794}"/>
              </a:ext>
            </a:extLst>
          </p:cNvPr>
          <p:cNvSpPr/>
          <p:nvPr/>
        </p:nvSpPr>
        <p:spPr>
          <a:xfrm>
            <a:off x="6468599" y="1943915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 </a:t>
            </a:r>
            <a:r>
              <a:rPr lang="en-US" dirty="0" err="1"/>
              <a:t>molan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B63120-536B-4247-8DF8-5A41B3187AC4}"/>
              </a:ext>
            </a:extLst>
          </p:cNvPr>
          <p:cNvSpPr/>
          <p:nvPr/>
        </p:nvSpPr>
        <p:spPr>
          <a:xfrm>
            <a:off x="6468598" y="2418049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 </a:t>
            </a:r>
            <a:r>
              <a:rPr lang="en-US" dirty="0" err="1"/>
              <a:t>flipan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FDE15B-94AB-BB41-B75C-54BB9B3C04C2}"/>
              </a:ext>
            </a:extLst>
          </p:cNvPr>
          <p:cNvSpPr/>
          <p:nvPr/>
        </p:nvSpPr>
        <p:spPr>
          <a:xfrm>
            <a:off x="6468598" y="2892183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 </a:t>
            </a:r>
            <a:r>
              <a:rPr lang="en-US" dirty="0" err="1"/>
              <a:t>encantan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7A39AB-0856-DE42-A941-EFA80F44E87A}"/>
              </a:ext>
            </a:extLst>
          </p:cNvPr>
          <p:cNvSpPr txBox="1"/>
          <p:nvPr/>
        </p:nvSpPr>
        <p:spPr>
          <a:xfrm>
            <a:off x="8938582" y="2470450"/>
            <a:ext cx="3204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deportes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son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9B5F705-BBE2-3F4D-9C5E-98FE59F9DECD}"/>
              </a:ext>
            </a:extLst>
          </p:cNvPr>
          <p:cNvSpPr/>
          <p:nvPr/>
        </p:nvSpPr>
        <p:spPr>
          <a:xfrm>
            <a:off x="207695" y="3522345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caros</a:t>
            </a:r>
            <a:r>
              <a:rPr lang="en-US" dirty="0"/>
              <a:t>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8C05B6B-CC5F-2F40-A228-56F862BFA45F}"/>
              </a:ext>
            </a:extLst>
          </p:cNvPr>
          <p:cNvSpPr/>
          <p:nvPr/>
        </p:nvSpPr>
        <p:spPr>
          <a:xfrm>
            <a:off x="207694" y="3996479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peligrosos</a:t>
            </a:r>
            <a:r>
              <a:rPr lang="en-US" dirty="0"/>
              <a:t>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7968CDB-D89B-A342-A2DF-178A715C81E1}"/>
              </a:ext>
            </a:extLst>
          </p:cNvPr>
          <p:cNvSpPr/>
          <p:nvPr/>
        </p:nvSpPr>
        <p:spPr>
          <a:xfrm>
            <a:off x="207694" y="4470613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difíciles</a:t>
            </a:r>
            <a:r>
              <a:rPr lang="en-US" dirty="0"/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DCD5E5-1375-AE4C-B493-33E86BAA7F42}"/>
              </a:ext>
            </a:extLst>
          </p:cNvPr>
          <p:cNvSpPr txBox="1"/>
          <p:nvPr/>
        </p:nvSpPr>
        <p:spPr>
          <a:xfrm>
            <a:off x="2589835" y="4000213"/>
            <a:ext cx="268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hace</a:t>
            </a:r>
            <a:r>
              <a:rPr lang="en-US" dirty="0"/>
              <a:t> mal </a:t>
            </a:r>
            <a:r>
              <a:rPr lang="en-US" dirty="0" err="1"/>
              <a:t>tiempo</a:t>
            </a:r>
            <a:r>
              <a:rPr lang="en-US" dirty="0"/>
              <a:t> </a:t>
            </a:r>
            <a:endParaRPr lang="en-US" sz="105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4599AD-C854-6C48-A2FD-6B488A3F24A0}"/>
              </a:ext>
            </a:extLst>
          </p:cNvPr>
          <p:cNvSpPr/>
          <p:nvPr/>
        </p:nvSpPr>
        <p:spPr>
          <a:xfrm>
            <a:off x="5121173" y="3522345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toco</a:t>
            </a:r>
            <a:r>
              <a:rPr lang="en-US" dirty="0"/>
              <a:t> la </a:t>
            </a:r>
            <a:r>
              <a:rPr lang="en-US" dirty="0" err="1"/>
              <a:t>guitarra</a:t>
            </a:r>
            <a:r>
              <a:rPr lang="en-US" dirty="0"/>
              <a:t>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520C685-04B3-9C45-BC5F-E242FCF2D304}"/>
              </a:ext>
            </a:extLst>
          </p:cNvPr>
          <p:cNvSpPr/>
          <p:nvPr/>
        </p:nvSpPr>
        <p:spPr>
          <a:xfrm>
            <a:off x="5121172" y="3996479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juego</a:t>
            </a:r>
            <a:r>
              <a:rPr lang="en-US" dirty="0"/>
              <a:t> con el </a:t>
            </a:r>
            <a:r>
              <a:rPr lang="en-US" dirty="0" err="1"/>
              <a:t>ordenador</a:t>
            </a:r>
            <a:r>
              <a:rPr lang="en-US" dirty="0"/>
              <a:t>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A9ED196-3470-8047-99E5-63DFA29D1889}"/>
              </a:ext>
            </a:extLst>
          </p:cNvPr>
          <p:cNvSpPr/>
          <p:nvPr/>
        </p:nvSpPr>
        <p:spPr>
          <a:xfrm>
            <a:off x="5121172" y="4470613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 </a:t>
            </a:r>
            <a:r>
              <a:rPr lang="en-US" dirty="0" err="1"/>
              <a:t>conecto</a:t>
            </a:r>
            <a:r>
              <a:rPr lang="en-US" dirty="0"/>
              <a:t> a Instagram.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F9D3C56-7918-BC4B-8DD8-F3F6AD2C4872}"/>
              </a:ext>
            </a:extLst>
          </p:cNvPr>
          <p:cNvSpPr txBox="1"/>
          <p:nvPr/>
        </p:nvSpPr>
        <p:spPr>
          <a:xfrm>
            <a:off x="207694" y="2547585"/>
            <a:ext cx="1825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estar</a:t>
            </a:r>
            <a:r>
              <a:rPr lang="en-US" dirty="0"/>
              <a:t> al </a:t>
            </a:r>
            <a:r>
              <a:rPr lang="en-US" dirty="0" err="1"/>
              <a:t>aire</a:t>
            </a:r>
            <a:r>
              <a:rPr lang="en-US" dirty="0"/>
              <a:t> </a:t>
            </a:r>
            <a:r>
              <a:rPr lang="en-US" dirty="0" err="1"/>
              <a:t>libre</a:t>
            </a:r>
            <a:r>
              <a:rPr lang="en-US" dirty="0"/>
              <a:t>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28EEB7-BB82-C449-8D4A-D4027B70D9A9}"/>
              </a:ext>
            </a:extLst>
          </p:cNvPr>
          <p:cNvSpPr txBox="1"/>
          <p:nvPr/>
        </p:nvSpPr>
        <p:spPr>
          <a:xfrm>
            <a:off x="7503313" y="4073981"/>
            <a:ext cx="726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Ayer,</a:t>
            </a:r>
            <a:endParaRPr lang="en-US" sz="105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0FB572D-DE42-6248-A8E2-3E904B24D328}"/>
              </a:ext>
            </a:extLst>
          </p:cNvPr>
          <p:cNvSpPr/>
          <p:nvPr/>
        </p:nvSpPr>
        <p:spPr>
          <a:xfrm>
            <a:off x="8229600" y="3522345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hizo</a:t>
            </a:r>
            <a:r>
              <a:rPr lang="en-US" dirty="0"/>
              <a:t> sol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09EED19-8387-D34A-AE94-E80274DB2910}"/>
              </a:ext>
            </a:extLst>
          </p:cNvPr>
          <p:cNvSpPr/>
          <p:nvPr/>
        </p:nvSpPr>
        <p:spPr>
          <a:xfrm>
            <a:off x="8229599" y="3996479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hizo</a:t>
            </a:r>
            <a:r>
              <a:rPr lang="en-US" dirty="0"/>
              <a:t> </a:t>
            </a:r>
            <a:r>
              <a:rPr lang="en-US" dirty="0" err="1"/>
              <a:t>calor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D26F4DF-EC35-5448-9CEE-1C59DFFEA122}"/>
              </a:ext>
            </a:extLst>
          </p:cNvPr>
          <p:cNvSpPr/>
          <p:nvPr/>
        </p:nvSpPr>
        <p:spPr>
          <a:xfrm>
            <a:off x="8229599" y="4470613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hizo</a:t>
            </a:r>
            <a:r>
              <a:rPr lang="en-US" dirty="0"/>
              <a:t> </a:t>
            </a:r>
            <a:r>
              <a:rPr lang="en-US" dirty="0" err="1"/>
              <a:t>buen</a:t>
            </a:r>
            <a:r>
              <a:rPr lang="en-US" dirty="0"/>
              <a:t> </a:t>
            </a:r>
            <a:r>
              <a:rPr lang="en-US" dirty="0" err="1"/>
              <a:t>tiempo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DE4EC19-D711-9949-AB52-4F4E8670ECA2}"/>
              </a:ext>
            </a:extLst>
          </p:cNvPr>
          <p:cNvSpPr txBox="1"/>
          <p:nvPr/>
        </p:nvSpPr>
        <p:spPr>
          <a:xfrm>
            <a:off x="207694" y="5564169"/>
            <a:ext cx="107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eso</a:t>
            </a:r>
            <a:endParaRPr lang="en-US" sz="105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A93C8E7-25CD-DD47-A59E-55CEEECB3A93}"/>
              </a:ext>
            </a:extLst>
          </p:cNvPr>
          <p:cNvSpPr/>
          <p:nvPr/>
        </p:nvSpPr>
        <p:spPr>
          <a:xfrm>
            <a:off x="1284052" y="5084796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nadé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mar,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9295581-EDEB-DB42-80FF-58549E5A088C}"/>
              </a:ext>
            </a:extLst>
          </p:cNvPr>
          <p:cNvSpPr/>
          <p:nvPr/>
        </p:nvSpPr>
        <p:spPr>
          <a:xfrm>
            <a:off x="1284051" y="5558930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tomé</a:t>
            </a:r>
            <a:r>
              <a:rPr lang="en-US" dirty="0"/>
              <a:t> el sol,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AA6E3F6-46EE-D947-B485-DC0AA56DC980}"/>
              </a:ext>
            </a:extLst>
          </p:cNvPr>
          <p:cNvSpPr/>
          <p:nvPr/>
        </p:nvSpPr>
        <p:spPr>
          <a:xfrm>
            <a:off x="1284051" y="6033064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fui</a:t>
            </a:r>
            <a:r>
              <a:rPr lang="en-US" dirty="0"/>
              <a:t> a la playa,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EC273B4-A649-0B47-A04E-4030E8F2190D}"/>
              </a:ext>
            </a:extLst>
          </p:cNvPr>
          <p:cNvSpPr txBox="1"/>
          <p:nvPr/>
        </p:nvSpPr>
        <p:spPr>
          <a:xfrm>
            <a:off x="3764775" y="5474772"/>
            <a:ext cx="107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fue</a:t>
            </a:r>
            <a:endParaRPr lang="en-US" sz="105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637DAF0-D116-E743-9A08-EA3D5EE0C28C}"/>
              </a:ext>
            </a:extLst>
          </p:cNvPr>
          <p:cNvSpPr/>
          <p:nvPr/>
        </p:nvSpPr>
        <p:spPr>
          <a:xfrm>
            <a:off x="4415221" y="5045815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divertido</a:t>
            </a:r>
            <a:r>
              <a:rPr lang="en-US" dirty="0"/>
              <a:t>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69E3844-2C7D-2E42-9FA8-372934C9FD60}"/>
              </a:ext>
            </a:extLst>
          </p:cNvPr>
          <p:cNvSpPr/>
          <p:nvPr/>
        </p:nvSpPr>
        <p:spPr>
          <a:xfrm>
            <a:off x="4415220" y="5519949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entretenido</a:t>
            </a:r>
            <a:r>
              <a:rPr lang="en-US" dirty="0"/>
              <a:t>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74AE4F2-676A-654D-AFBA-E315218DD5BB}"/>
              </a:ext>
            </a:extLst>
          </p:cNvPr>
          <p:cNvSpPr/>
          <p:nvPr/>
        </p:nvSpPr>
        <p:spPr>
          <a:xfrm>
            <a:off x="4415220" y="5994083"/>
            <a:ext cx="2382141" cy="4741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flipante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2248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Macintosh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Nobes</dc:creator>
  <cp:lastModifiedBy>Rebecca Nobes</cp:lastModifiedBy>
  <cp:revision>2</cp:revision>
  <dcterms:created xsi:type="dcterms:W3CDTF">2018-08-10T10:33:24Z</dcterms:created>
  <dcterms:modified xsi:type="dcterms:W3CDTF">2018-08-10T10:34:13Z</dcterms:modified>
</cp:coreProperties>
</file>