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16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396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4/13/18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442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4/13/18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517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603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05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4/13/18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046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4/13/18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734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4/13/18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154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4/13/18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746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4/13/18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570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4/13/18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52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109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D0C43A3-C4B1-C04F-8062-BBC35511EB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017" y="184827"/>
            <a:ext cx="1566153" cy="156615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D4E3B93-5229-3F48-BE76-619B5C033D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8095"/>
            <a:ext cx="6906638" cy="66928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FFAB182-1155-9142-9CA3-F26B92BF42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05862"/>
            <a:ext cx="2070527" cy="49921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D2AA5C4-88ED-7449-BFDB-061B69F99D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75514" y="6099242"/>
            <a:ext cx="768485" cy="76848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0FC0B6F-DCA4-6549-B256-3FDD0E0D89F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86016" y="2213044"/>
            <a:ext cx="1566153" cy="156615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5B97F27-ADF3-B049-8DAD-2321B8D89EF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86017" y="4241261"/>
            <a:ext cx="1566153" cy="1566153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8C41A8CB-0333-534E-82B8-41CE0581D668}"/>
              </a:ext>
            </a:extLst>
          </p:cNvPr>
          <p:cNvSpPr txBox="1"/>
          <p:nvPr/>
        </p:nvSpPr>
        <p:spPr>
          <a:xfrm>
            <a:off x="97276" y="865762"/>
            <a:ext cx="659535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Noteworthy Light" panose="02000400000000000000" pitchFamily="2" charset="77"/>
                <a:ea typeface="Noteworthy Light" panose="02000400000000000000" pitchFamily="2" charset="77"/>
              </a:rPr>
              <a:t>1) How many of these words can you remember?</a:t>
            </a:r>
          </a:p>
          <a:p>
            <a:endParaRPr lang="en-US" sz="2000" dirty="0">
              <a:latin typeface="Noteworthy Light" panose="02000400000000000000" pitchFamily="2" charset="77"/>
              <a:ea typeface="Noteworthy Light" panose="02000400000000000000" pitchFamily="2" charset="77"/>
            </a:endParaRPr>
          </a:p>
          <a:p>
            <a:endParaRPr lang="en-US" sz="2000" dirty="0">
              <a:latin typeface="Noteworthy Light" panose="02000400000000000000" pitchFamily="2" charset="77"/>
              <a:ea typeface="Noteworthy Light" panose="02000400000000000000" pitchFamily="2" charset="77"/>
            </a:endParaRPr>
          </a:p>
          <a:p>
            <a:endParaRPr lang="en-US" sz="2000" dirty="0">
              <a:latin typeface="Noteworthy Light" panose="02000400000000000000" pitchFamily="2" charset="77"/>
              <a:ea typeface="Noteworthy Light" panose="02000400000000000000" pitchFamily="2" charset="77"/>
            </a:endParaRPr>
          </a:p>
          <a:p>
            <a:r>
              <a:rPr lang="en-US" sz="2000" dirty="0">
                <a:latin typeface="Noteworthy Light" panose="02000400000000000000" pitchFamily="2" charset="77"/>
                <a:ea typeface="Noteworthy Light" panose="02000400000000000000" pitchFamily="2" charset="77"/>
              </a:rPr>
              <a:t>2) Which is the odd one out?</a:t>
            </a:r>
          </a:p>
          <a:p>
            <a:endParaRPr lang="en-US" sz="2000" dirty="0">
              <a:latin typeface="Noteworthy Light" panose="02000400000000000000" pitchFamily="2" charset="77"/>
              <a:ea typeface="Noteworthy Light" panose="02000400000000000000" pitchFamily="2" charset="77"/>
            </a:endParaRPr>
          </a:p>
          <a:p>
            <a:endParaRPr lang="en-US" sz="2000" dirty="0">
              <a:latin typeface="Noteworthy Light" panose="02000400000000000000" pitchFamily="2" charset="77"/>
              <a:ea typeface="Noteworthy Light" panose="02000400000000000000" pitchFamily="2" charset="77"/>
            </a:endParaRPr>
          </a:p>
          <a:p>
            <a:endParaRPr lang="en-US" sz="2000" dirty="0">
              <a:latin typeface="Noteworthy Light" panose="02000400000000000000" pitchFamily="2" charset="77"/>
              <a:ea typeface="Noteworthy Light" panose="02000400000000000000" pitchFamily="2" charset="77"/>
            </a:endParaRPr>
          </a:p>
          <a:p>
            <a:r>
              <a:rPr lang="en-US" sz="2000" dirty="0">
                <a:latin typeface="Noteworthy Light" panose="02000400000000000000" pitchFamily="2" charset="77"/>
                <a:ea typeface="Noteworthy Light" panose="02000400000000000000" pitchFamily="2" charset="77"/>
              </a:rPr>
              <a:t>3) Conjugate </a:t>
            </a:r>
          </a:p>
          <a:p>
            <a:endParaRPr lang="en-US" sz="2000" dirty="0">
              <a:latin typeface="Noteworthy Light" panose="02000400000000000000" pitchFamily="2" charset="77"/>
              <a:ea typeface="Noteworthy Light" panose="02000400000000000000" pitchFamily="2" charset="77"/>
            </a:endParaRPr>
          </a:p>
          <a:p>
            <a:endParaRPr lang="en-US" sz="2000" dirty="0">
              <a:latin typeface="Noteworthy Light" panose="02000400000000000000" pitchFamily="2" charset="77"/>
              <a:ea typeface="Noteworthy Light" panose="02000400000000000000" pitchFamily="2" charset="77"/>
            </a:endParaRPr>
          </a:p>
          <a:p>
            <a:endParaRPr lang="en-US" sz="2000" dirty="0">
              <a:latin typeface="Noteworthy Light" panose="02000400000000000000" pitchFamily="2" charset="77"/>
              <a:ea typeface="Noteworthy Light" panose="02000400000000000000" pitchFamily="2" charset="77"/>
            </a:endParaRPr>
          </a:p>
          <a:p>
            <a:r>
              <a:rPr lang="en-US" sz="2000" dirty="0">
                <a:latin typeface="Noteworthy Light" panose="02000400000000000000" pitchFamily="2" charset="77"/>
                <a:ea typeface="Noteworthy Light" panose="02000400000000000000" pitchFamily="2" charset="77"/>
              </a:rPr>
              <a:t>4) Translate</a:t>
            </a:r>
          </a:p>
          <a:p>
            <a:endParaRPr lang="en-US" sz="2000" dirty="0">
              <a:latin typeface="Noteworthy Light" panose="02000400000000000000" pitchFamily="2" charset="77"/>
              <a:ea typeface="Noteworthy Light" panose="02000400000000000000" pitchFamily="2" charset="77"/>
            </a:endParaRPr>
          </a:p>
          <a:p>
            <a:endParaRPr lang="en-US" sz="2000" dirty="0">
              <a:latin typeface="Noteworthy Light" panose="02000400000000000000" pitchFamily="2" charset="77"/>
              <a:ea typeface="Noteworthy Light" panose="02000400000000000000" pitchFamily="2" charset="77"/>
            </a:endParaRPr>
          </a:p>
          <a:p>
            <a:endParaRPr lang="en-US" sz="2000" dirty="0">
              <a:latin typeface="Noteworthy Light" panose="02000400000000000000" pitchFamily="2" charset="77"/>
              <a:ea typeface="Noteworthy Light" panose="02000400000000000000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2819789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20</TotalTime>
  <Words>26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Corbel</vt:lpstr>
      <vt:lpstr>Noteworthy Light</vt:lpstr>
      <vt:lpstr>Wingdings 2</vt:lpstr>
      <vt:lpstr>Frame</vt:lpstr>
      <vt:lpstr>PowerPoint Presentation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Nobes</dc:creator>
  <cp:lastModifiedBy>Rebecca Nobes</cp:lastModifiedBy>
  <cp:revision>2</cp:revision>
  <dcterms:created xsi:type="dcterms:W3CDTF">2018-04-13T11:54:38Z</dcterms:created>
  <dcterms:modified xsi:type="dcterms:W3CDTF">2018-04-13T12:15:38Z</dcterms:modified>
</cp:coreProperties>
</file>