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63" r:id="rId3"/>
    <p:sldId id="264" r:id="rId4"/>
    <p:sldId id="260" r:id="rId5"/>
    <p:sldId id="261" r:id="rId6"/>
    <p:sldId id="257" r:id="rId7"/>
    <p:sldId id="259" r:id="rId8"/>
    <p:sldId id="258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5"/>
  </p:normalViewPr>
  <p:slideViewPr>
    <p:cSldViewPr snapToGrid="0" snapToObjects="1">
      <p:cViewPr varScale="1">
        <p:scale>
          <a:sx n="136" d="100"/>
          <a:sy n="136" d="100"/>
        </p:scale>
        <p:origin x="1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6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DIRT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i="1" dirty="0" smtClean="0"/>
              <a:t>Time to reflect on feedback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7454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How to complete DIRT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First, we will go over the common mistakes that have been made. Check over your work to see if any of these have been circled in your work and make corrections.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will then look at some really good examples of work and discuss what was good about them.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will then do a </a:t>
            </a:r>
            <a:r>
              <a:rPr lang="en-US" dirty="0" err="1" smtClean="0"/>
              <a:t>SPaG</a:t>
            </a:r>
            <a:r>
              <a:rPr lang="en-US" dirty="0" smtClean="0"/>
              <a:t> review on mini whiteboards.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 your work you have been given 3 numbers, these link to a praise comment, a next step and a DIRT question. These must be completed in purple pen below your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3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Presentation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all titles underlined?</a:t>
            </a:r>
          </a:p>
          <a:p>
            <a:r>
              <a:rPr lang="en-US" dirty="0" smtClean="0"/>
              <a:t>Is your date in the top right of the work in Spanish/French?</a:t>
            </a:r>
          </a:p>
          <a:p>
            <a:r>
              <a:rPr lang="en-US" dirty="0" smtClean="0"/>
              <a:t>Have you made it clear where work was self or peer assessed?</a:t>
            </a:r>
          </a:p>
          <a:p>
            <a:r>
              <a:rPr lang="en-US" dirty="0" smtClean="0"/>
              <a:t>Are all sheets stuck in neatly?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3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Common errors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4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043" y="0"/>
            <a:ext cx="6377940" cy="1293028"/>
          </a:xfrm>
        </p:spPr>
        <p:txBody>
          <a:bodyPr>
            <a:normAutofit/>
          </a:bodyPr>
          <a:lstStyle/>
          <a:p>
            <a:r>
              <a:rPr lang="en-US" sz="6000" cap="none" dirty="0" err="1" smtClean="0"/>
              <a:t>SPaG</a:t>
            </a:r>
            <a:r>
              <a:rPr lang="en-US" sz="6000" cap="none" dirty="0" smtClean="0"/>
              <a:t> Review </a:t>
            </a:r>
            <a:endParaRPr lang="en-US" sz="6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18" y="1293028"/>
            <a:ext cx="8857865" cy="4976802"/>
          </a:xfrm>
        </p:spPr>
        <p:txBody>
          <a:bodyPr>
            <a:noAutofit/>
          </a:bodyPr>
          <a:lstStyle/>
          <a:p>
            <a:r>
              <a:rPr lang="en-US" sz="2000" dirty="0" smtClean="0"/>
              <a:t>Here are the most commonly misspelled words I found in your books: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</a:t>
            </a:r>
          </a:p>
          <a:p>
            <a:r>
              <a:rPr lang="en-US" sz="2000" dirty="0" smtClean="0"/>
              <a:t>You’ve got a few minutes to check your work and make corrections before we test on mini whiteboards.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93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What Went Well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all got at least one praise code. Copy the relevant point from below and use a highlighter to find evidence in your 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058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Next Step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all been given at least one next step code. Copy it from the list: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3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DIRT Questions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corresponding question below: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49357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30</TotalTime>
  <Words>268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Arial</vt:lpstr>
      <vt:lpstr>Vapor Trail</vt:lpstr>
      <vt:lpstr>DIRT</vt:lpstr>
      <vt:lpstr>How to complete DIRT</vt:lpstr>
      <vt:lpstr>Presentation</vt:lpstr>
      <vt:lpstr>Common errors</vt:lpstr>
      <vt:lpstr>WAGOLL</vt:lpstr>
      <vt:lpstr>SPaG Review </vt:lpstr>
      <vt:lpstr>What Went Well</vt:lpstr>
      <vt:lpstr>Next Step</vt:lpstr>
      <vt:lpstr>DIRT Questions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DIRT</dc:title>
  <dc:creator>Rebecca Nobes</dc:creator>
  <cp:lastModifiedBy>Rebecca Nobes</cp:lastModifiedBy>
  <cp:revision>3</cp:revision>
  <cp:lastPrinted>2017-08-05T12:59:13Z</cp:lastPrinted>
  <dcterms:created xsi:type="dcterms:W3CDTF">2017-08-05T12:29:17Z</dcterms:created>
  <dcterms:modified xsi:type="dcterms:W3CDTF">2017-08-05T12:59:39Z</dcterms:modified>
</cp:coreProperties>
</file>