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A73BC-B259-7647-A12F-EFD3ECA434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099ADE-4C13-7542-8AA1-2B2AD8436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F4600-750E-6841-8669-87393C826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B64-A5C0-4A4C-9CA8-C4724B3B99C2}" type="datetimeFigureOut">
              <a:rPr lang="en-US" smtClean="0"/>
              <a:t>8/10/18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9801E-D38A-004B-BADF-5D7CF3EFC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06E3C-D15A-BC4A-8E0F-487104795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6EF4-C67C-754F-AC52-8547D0F9A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7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638F1-07AF-1D4C-87E0-7A8FB15D5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AEACAD-A007-AA46-80CA-9ED575F99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E8C28-87FF-D342-90E5-A3B3ACC92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B64-A5C0-4A4C-9CA8-C4724B3B99C2}" type="datetimeFigureOut">
              <a:rPr lang="en-US" smtClean="0"/>
              <a:t>8/10/18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3C3BE-7EC2-D142-B8BF-E5D4B5B4F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60D20-A977-8D4A-B08E-A7A30A0F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6EF4-C67C-754F-AC52-8547D0F9A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62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D342A5-CE8D-644B-A460-A02DFCC605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E028DC-C09A-E64B-A04B-8A7A5D7047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CBC6A-0AB2-F446-965A-F9BFAF728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B64-A5C0-4A4C-9CA8-C4724B3B99C2}" type="datetimeFigureOut">
              <a:rPr lang="en-US" smtClean="0"/>
              <a:t>8/10/18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201BE-0B81-0941-B97C-1A252AC2D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1F54C-BFE5-AD42-AC9D-E9023F570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6EF4-C67C-754F-AC52-8547D0F9A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46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C02E8-A645-0C4C-8C7F-3E2DA3EC4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E049A-5A46-914F-949C-2FB89C521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8D11E-FE07-4E41-847D-DF1C54892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B64-A5C0-4A4C-9CA8-C4724B3B99C2}" type="datetimeFigureOut">
              <a:rPr lang="en-US" smtClean="0"/>
              <a:t>8/10/18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0C982-0CFE-B64D-AB95-D8AACB4DF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CB51F-5208-B840-84AB-29D228B7A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6EF4-C67C-754F-AC52-8547D0F9A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42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C9AC5-D6B8-1944-8E57-DEA5D5D4D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629E3C-A7A2-C346-A153-E741958FD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EC291-53F6-B940-AF70-9CD41F90C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B64-A5C0-4A4C-9CA8-C4724B3B99C2}" type="datetimeFigureOut">
              <a:rPr lang="en-US" smtClean="0"/>
              <a:t>8/10/18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89ED9-6B9C-EB49-AD26-53D2FA15F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2AD0B-D0B4-1F49-A7F4-26C61762C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6EF4-C67C-754F-AC52-8547D0F9A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0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B1E20-9E57-B34B-8E02-559D5286B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EB1D8-04F4-0A43-8C9D-B72CD23E65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F46F9-B36E-CF40-9C49-A2D62573D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5ADBAB-FEF7-3D4B-8DA4-E1A934AAD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B64-A5C0-4A4C-9CA8-C4724B3B99C2}" type="datetimeFigureOut">
              <a:rPr lang="en-US" smtClean="0"/>
              <a:t>8/10/18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0530A9-F4E6-5E44-84D1-6B862685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2D0FE2-93E2-6241-BB40-21A8F4742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6EF4-C67C-754F-AC52-8547D0F9A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1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992A6-541E-7D44-A3B0-94AFFDD15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37FC60-783A-974F-8256-B044D1706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358598-8160-AC44-BC7C-FCA122B9E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2A78E9-ADA6-B34D-8883-1C08428EFA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F14210-E7B6-0645-BA73-3306A02695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8BF046-9BE2-B542-80C9-7030781E5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B64-A5C0-4A4C-9CA8-C4724B3B99C2}" type="datetimeFigureOut">
              <a:rPr lang="en-US" smtClean="0"/>
              <a:t>8/10/18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D55172-C799-144D-A8E1-944521C29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5C45C4-91E8-A747-A95E-09B5C5E6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6EF4-C67C-754F-AC52-8547D0F9A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9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C1AAD-375E-BF46-B768-2F489EFC5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D54835-F8DF-4C47-8803-9BE1E3F88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B64-A5C0-4A4C-9CA8-C4724B3B99C2}" type="datetimeFigureOut">
              <a:rPr lang="en-US" smtClean="0"/>
              <a:t>8/10/18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5F045D-2EA4-6F47-8A45-34999494D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65350D-34D2-4F41-BE4A-83E3669FA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6EF4-C67C-754F-AC52-8547D0F9A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6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54EC1D-DE52-B646-8298-49EC84E6A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B64-A5C0-4A4C-9CA8-C4724B3B99C2}" type="datetimeFigureOut">
              <a:rPr lang="en-US" smtClean="0"/>
              <a:t>8/10/18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54F02C-9065-684C-87A5-EB7EC9D6C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95485-6771-F644-AC78-20777CED4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6EF4-C67C-754F-AC52-8547D0F9A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46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58154-17E2-9940-8221-FA5B202EA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3FD1E-57E3-7241-BD5F-BF2C80242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8D0A54-BECB-1D4C-B572-19A2E0D68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76FEC-9BB4-564B-81D0-F1302B47B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B64-A5C0-4A4C-9CA8-C4724B3B99C2}" type="datetimeFigureOut">
              <a:rPr lang="en-US" smtClean="0"/>
              <a:t>8/10/18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DA0562-F092-C74C-92D8-8F9B277B5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538D6C-9B77-F047-8E23-ED7E3F149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6EF4-C67C-754F-AC52-8547D0F9A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1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8B9DC-0C72-844B-B74C-4C90B19D0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49D835-727D-DE4C-82E0-EB99A336B9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C06FA-663F-1A44-9A9A-ED09A6C50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051070-CE84-C544-B06D-9569697EC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B64-A5C0-4A4C-9CA8-C4724B3B99C2}" type="datetimeFigureOut">
              <a:rPr lang="en-US" smtClean="0"/>
              <a:t>8/10/18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F7E6A6-22D2-E84F-BC45-19CA65C27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D007E-C71B-DB4F-8C7D-556A09B0D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6EF4-C67C-754F-AC52-8547D0F9A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30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F7EB43-F4FB-9A49-AEFA-2CCB00923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9C352-5D50-954D-BB83-F6E5D0FD2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52A16-B657-1E4D-8FA2-3F2D115D6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FDB64-A5C0-4A4C-9CA8-C4724B3B99C2}" type="datetimeFigureOut">
              <a:rPr lang="en-US" smtClean="0"/>
              <a:t>8/10/18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A5331-68B1-6445-84D5-B6696D8AD4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55DCA-8565-D64D-9F14-6E8177BA8C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E6EF4-C67C-754F-AC52-8547D0F9A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2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70D953-16CE-4C47-B96B-A83CEBF1D1E2}"/>
              </a:ext>
            </a:extLst>
          </p:cNvPr>
          <p:cNvSpPr/>
          <p:nvPr/>
        </p:nvSpPr>
        <p:spPr>
          <a:xfrm>
            <a:off x="747486" y="2506163"/>
            <a:ext cx="10261600" cy="3903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GB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Hola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my name is Steven y </a:t>
            </a:r>
            <a:r>
              <a:rPr lang="en-GB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tengo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twelve years old. I live in Chelmsford, </a:t>
            </a:r>
            <a:r>
              <a:rPr lang="en-GB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ciudad big and modern. I like Chelmsford because </a:t>
            </a:r>
            <a:r>
              <a:rPr lang="en-GB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importante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Mi amigo Jack lives in Colchester. Colchester is </a:t>
            </a:r>
            <a:r>
              <a:rPr lang="en-GB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bastante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grande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pero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little bit noisy. Colchester </a:t>
            </a:r>
            <a:r>
              <a:rPr lang="en-GB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historic city. Colchester </a:t>
            </a:r>
            <a:r>
              <a:rPr lang="en-GB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más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importante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than Chelmsford but </a:t>
            </a:r>
            <a:r>
              <a:rPr lang="en-GB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Chelsmford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menos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suicia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Colchester.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44D2B02-8452-3340-9546-06ACF9E0A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3D1C4-8CFE-6446-B7CB-2F2690F1022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705" y="50715"/>
            <a:ext cx="6157595" cy="176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09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217CD38-FFA7-9746-92CF-85ACDBB8A3B9}"/>
              </a:ext>
            </a:extLst>
          </p:cNvPr>
          <p:cNvSpPr/>
          <p:nvPr/>
        </p:nvSpPr>
        <p:spPr>
          <a:xfrm>
            <a:off x="78213" y="2019935"/>
            <a:ext cx="5943600" cy="4467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Hello, my name is Steven and I am twelve years old. I live in Chelmsford, it is a big, modern city. I like Chelmsford because it is important. My friend Jack lives in Colchester. Colchester is quite big but a little bit noisy. Colchester is a historic city. Colchester is more important than Chelmsford but Chelmsford is less dirty than Colchester.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20603A-F008-A842-AC54-9EFFF3010A2F}"/>
              </a:ext>
            </a:extLst>
          </p:cNvPr>
          <p:cNvSpPr/>
          <p:nvPr/>
        </p:nvSpPr>
        <p:spPr>
          <a:xfrm>
            <a:off x="6021813" y="2019935"/>
            <a:ext cx="6170187" cy="446705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Hola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me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llamo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Steven y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tengo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doce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años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Vivo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Chelmsford,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ciudad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grande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moderna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Me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gusta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Chelmsford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porque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importante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Mi amigo Jack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vive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Colchester. Colchester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bastante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grande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pero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poco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ruidosa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Colchester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ciudad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histórica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Colchester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más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importante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Chelmsford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pero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Chelmsford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menos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sucia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Colchester.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F647E4A-55E3-9C4E-8F5D-FBBB4D830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A30BC2-CC11-D542-9635-B770C201732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299" y="50715"/>
            <a:ext cx="6157595" cy="176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99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203</Words>
  <Application>Microsoft Macintosh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Nobes</dc:creator>
  <cp:lastModifiedBy>Rebecca Nobes</cp:lastModifiedBy>
  <cp:revision>2</cp:revision>
  <dcterms:created xsi:type="dcterms:W3CDTF">2018-08-10T10:34:53Z</dcterms:created>
  <dcterms:modified xsi:type="dcterms:W3CDTF">2018-08-10T10:36:03Z</dcterms:modified>
</cp:coreProperties>
</file>